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954A-5FAF-4A7C-9CB7-43253C605CE1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97D66F-8C22-4DE4-A4B3-50FE741B3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954A-5FAF-4A7C-9CB7-43253C605CE1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D66F-8C22-4DE4-A4B3-50FE741B3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197D66F-8C22-4DE4-A4B3-50FE741B3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954A-5FAF-4A7C-9CB7-43253C605CE1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954A-5FAF-4A7C-9CB7-43253C605CE1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197D66F-8C22-4DE4-A4B3-50FE741B3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954A-5FAF-4A7C-9CB7-43253C605CE1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97D66F-8C22-4DE4-A4B3-50FE741B3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0B954A-5FAF-4A7C-9CB7-43253C605CE1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D66F-8C22-4DE4-A4B3-50FE741B3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954A-5FAF-4A7C-9CB7-43253C605CE1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197D66F-8C22-4DE4-A4B3-50FE741B3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954A-5FAF-4A7C-9CB7-43253C605CE1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197D66F-8C22-4DE4-A4B3-50FE741B3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954A-5FAF-4A7C-9CB7-43253C605CE1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97D66F-8C22-4DE4-A4B3-50FE741B39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97D66F-8C22-4DE4-A4B3-50FE741B3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954A-5FAF-4A7C-9CB7-43253C605CE1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197D66F-8C22-4DE4-A4B3-50FE741B3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00B954A-5FAF-4A7C-9CB7-43253C605CE1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00B954A-5FAF-4A7C-9CB7-43253C605CE1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97D66F-8C22-4DE4-A4B3-50FE741B3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ow.com/how-does_4599929_alzheimers-affect-brain.html" TargetMode="External"/><Relationship Id="rId2" Type="http://schemas.openxmlformats.org/officeDocument/2006/relationships/hyperlink" Target="http://www.ncbi.nlm.nih.gov/pubmedhealth/PMH0001767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Wilson Erwin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Patient #2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Mark is a 78 year old man who was a very successful mathematician who had a great relationship with his family and loved playing card games with his daughter.</a:t>
            </a:r>
            <a:endParaRPr lang="en-US" dirty="0"/>
          </a:p>
        </p:txBody>
      </p:sp>
      <p:pic>
        <p:nvPicPr>
          <p:cNvPr id="6146" name="Picture 2" descr="http://d3.yimg.com/sr/img/4/5fa4eae0-c1a8-3f0e-8657-264fdd34bc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810000"/>
            <a:ext cx="3657600" cy="2566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Mark’s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Mark has recently been confusing the names of his relatives and has had some trouble controlling his emotions.</a:t>
            </a:r>
          </a:p>
          <a:p>
            <a:r>
              <a:rPr lang="en-US" dirty="0" smtClean="0"/>
              <a:t>He now has trouble doing simple calculations, loses things frequently, and has trouble remembering the card game he plays with his daughter.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Mark has Alzheimer’s based on his symptoms which correspond with most Alzheimer’s patients.</a:t>
            </a:r>
          </a:p>
          <a:p>
            <a:r>
              <a:rPr lang="en-US" dirty="0" smtClean="0"/>
              <a:t>Alzheimer’s is a degenerative disease in which the brain deteriorates and people loose certain bodily functions.</a:t>
            </a:r>
          </a:p>
          <a:p>
            <a:r>
              <a:rPr lang="en-US" dirty="0" smtClean="0"/>
              <a:t>Symptoms:</a:t>
            </a:r>
          </a:p>
          <a:p>
            <a:pPr lvl="1"/>
            <a:r>
              <a:rPr lang="en-US" dirty="0" smtClean="0"/>
              <a:t>Difficulty speaking</a:t>
            </a:r>
          </a:p>
          <a:p>
            <a:pPr lvl="1"/>
            <a:r>
              <a:rPr lang="en-US" dirty="0" smtClean="0"/>
              <a:t>Trouble with memory </a:t>
            </a:r>
          </a:p>
          <a:p>
            <a:pPr lvl="1"/>
            <a:r>
              <a:rPr lang="en-US" dirty="0" smtClean="0"/>
              <a:t>Cognitive skills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</a:t>
            </a:r>
            <a:r>
              <a:rPr lang="en-US" smtClean="0"/>
              <a:t>Affect the Brain?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Alzheimer’s disease begins with the breakdown of cells in the memory center of the brain. </a:t>
            </a:r>
          </a:p>
          <a:p>
            <a:r>
              <a:rPr lang="en-US" dirty="0" smtClean="0"/>
              <a:t>Also characterized by the formation of clumps in the brain called </a:t>
            </a:r>
            <a:r>
              <a:rPr lang="en-US" dirty="0" err="1" smtClean="0"/>
              <a:t>amyloid</a:t>
            </a:r>
            <a:r>
              <a:rPr lang="en-US" dirty="0" smtClean="0"/>
              <a:t> plaques.</a:t>
            </a:r>
          </a:p>
          <a:p>
            <a:r>
              <a:rPr lang="en-US" dirty="0" smtClean="0"/>
              <a:t>Also tangled nerve fibers called </a:t>
            </a:r>
            <a:r>
              <a:rPr lang="en-US" dirty="0" err="1" smtClean="0"/>
              <a:t>neurofibrillary</a:t>
            </a:r>
            <a:r>
              <a:rPr lang="en-US" dirty="0" smtClean="0"/>
              <a:t> tangles occur.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http://ts3.mm.bing.net/th?id=H.481196199516737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800600"/>
            <a:ext cx="2000250" cy="1524001"/>
          </a:xfrm>
          <a:prstGeom prst="rect">
            <a:avLst/>
          </a:prstGeom>
          <a:noFill/>
        </p:spPr>
      </p:pic>
      <p:pic>
        <p:nvPicPr>
          <p:cNvPr id="3076" name="Picture 4" descr="http://ts4.mm.bing.net/th?id=H.4763089611721351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876800"/>
            <a:ext cx="2790825" cy="152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Alzheimer’s disease does not have a cure. </a:t>
            </a:r>
          </a:p>
          <a:p>
            <a:r>
              <a:rPr lang="en-US" dirty="0" smtClean="0"/>
              <a:t>Doctors prescribe drugs to help slow the effects of Alzheimer's, however most of the drugs have little to no affect.</a:t>
            </a:r>
            <a:endParaRPr lang="en-US" dirty="0"/>
          </a:p>
        </p:txBody>
      </p:sp>
      <p:pic>
        <p:nvPicPr>
          <p:cNvPr id="1026" name="Picture 2" descr="http://newspaper.li/static/caa055d836e388fac74c20a29ea02a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7338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to Help…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Neurologist</a:t>
            </a:r>
            <a:r>
              <a:rPr lang="en-US" dirty="0" smtClean="0"/>
              <a:t>- Neurologist can help diagnose this disease and have the ability to prescribe medicines to help slow the process. </a:t>
            </a:r>
          </a:p>
          <a:p>
            <a:r>
              <a:rPr lang="en-US" u="sng" dirty="0" smtClean="0"/>
              <a:t>Nurses</a:t>
            </a:r>
            <a:r>
              <a:rPr lang="en-US" dirty="0" smtClean="0"/>
              <a:t>- They help take care of patients who have Alzheimer’s disease and often care for them as the disease progresses.</a:t>
            </a:r>
          </a:p>
          <a:p>
            <a:r>
              <a:rPr lang="en-US" u="sng" dirty="0" smtClean="0"/>
              <a:t>Therapists</a:t>
            </a:r>
            <a:r>
              <a:rPr lang="en-US" dirty="0" smtClean="0"/>
              <a:t>- Therapists may also help the family who’s family member is being affected by the disease.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http://www.ncbi.nlm.nih.gov/pubmedhealth/PMH0001767/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http://www.ehow.com/how-does_4599929_alzheimers-affect-brain.html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</TotalTime>
  <Words>275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Patient #2</vt:lpstr>
      <vt:lpstr>Meet Mark</vt:lpstr>
      <vt:lpstr>Mark’s Symptoms</vt:lpstr>
      <vt:lpstr>Diagnoses</vt:lpstr>
      <vt:lpstr>How Does This Affect the Brain?</vt:lpstr>
      <vt:lpstr>Prognosis</vt:lpstr>
      <vt:lpstr>People to Help…</vt:lpstr>
      <vt:lpstr>Why Does This Occur?</vt:lpstr>
    </vt:vector>
  </TitlesOfParts>
  <Company>SDOC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#2</dc:title>
  <dc:creator>4hwerwin</dc:creator>
  <cp:lastModifiedBy>4TMEstes</cp:lastModifiedBy>
  <cp:revision>9</cp:revision>
  <dcterms:created xsi:type="dcterms:W3CDTF">2013-03-12T18:02:13Z</dcterms:created>
  <dcterms:modified xsi:type="dcterms:W3CDTF">2013-06-03T14:33:21Z</dcterms:modified>
</cp:coreProperties>
</file>