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FF6713D-B92C-4DC8-9066-A8F96D4B94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22A57C-2D77-45D0-A081-F36193C710AE}" type="datetimeFigureOut">
              <a:rPr lang="en-US" smtClean="0"/>
              <a:t>10/15/2013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Cystic Fibrosis-</a:t>
            </a:r>
            <a:br>
              <a:rPr lang="en-US" dirty="0" smtClean="0"/>
            </a:br>
            <a:r>
              <a:rPr lang="en-US" dirty="0" smtClean="0"/>
              <a:t>Case #555555S</a:t>
            </a:r>
            <a:br>
              <a:rPr lang="en-US" dirty="0" smtClean="0"/>
            </a:br>
            <a:r>
              <a:rPr lang="en-US" dirty="0" smtClean="0"/>
              <a:t>The A. Smith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Thad Estes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22222"/>
                </a:solidFill>
                <a:latin typeface="arial"/>
              </a:rPr>
              <a:t>A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 hereditary disorder.</a:t>
            </a:r>
          </a:p>
          <a:p>
            <a:r>
              <a:rPr lang="en-US" dirty="0" smtClean="0">
                <a:solidFill>
                  <a:srgbClr val="222222"/>
                </a:solidFill>
                <a:latin typeface="arial"/>
              </a:rPr>
              <a:t>Affects the exocrine glands.</a:t>
            </a:r>
          </a:p>
          <a:p>
            <a:r>
              <a:rPr lang="en-US" dirty="0" smtClean="0">
                <a:solidFill>
                  <a:srgbClr val="222222"/>
                </a:solidFill>
                <a:latin typeface="arial"/>
              </a:rPr>
              <a:t>Causes production of thick mucus that blocks pancreatic ducts, intestines, and bronchi.</a:t>
            </a:r>
          </a:p>
          <a:p>
            <a:r>
              <a:rPr lang="en-US" dirty="0" smtClean="0">
                <a:solidFill>
                  <a:srgbClr val="222222"/>
                </a:solidFill>
                <a:latin typeface="arial"/>
              </a:rPr>
              <a:t>Results in a respiratory infection.</a:t>
            </a:r>
          </a:p>
          <a:p>
            <a:endParaRPr lang="en-US" dirty="0">
              <a:solidFill>
                <a:srgbClr val="22222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744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 &amp; Pedigree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620000" cy="4800600"/>
          </a:xfrm>
        </p:spPr>
        <p:txBody>
          <a:bodyPr/>
          <a:lstStyle/>
          <a:p>
            <a:r>
              <a:rPr lang="en-US" dirty="0" smtClean="0"/>
              <a:t>Cystic Fibrosis is an autosomal recessive disease.</a:t>
            </a:r>
          </a:p>
          <a:p>
            <a:r>
              <a:rPr lang="en-US" dirty="0" smtClean="0"/>
              <a:t>If only one parent is a carrier, there is a 0% chance of the child having Cystic Fibrosis.</a:t>
            </a:r>
          </a:p>
          <a:p>
            <a:r>
              <a:rPr lang="en-US" dirty="0" smtClean="0"/>
              <a:t>If both parents are carriers, there is a 25% chance of the child having Cystic Fibrosis.</a:t>
            </a:r>
          </a:p>
          <a:p>
            <a:r>
              <a:rPr lang="en-US" dirty="0" smtClean="0"/>
              <a:t>If neither parents are Carriers, then it is a 0% chance of the child having Cystic Fibrosis.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538695"/>
            <a:ext cx="3248891" cy="20482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38695"/>
            <a:ext cx="2819400" cy="208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97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Frequently Asked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early can Cystic Fibrosis be diagnosed?</a:t>
            </a:r>
          </a:p>
          <a:p>
            <a:pPr marL="114300" indent="0">
              <a:buNone/>
            </a:pPr>
            <a:r>
              <a:rPr lang="en-US" dirty="0" smtClean="0"/>
              <a:t>It is diagnosed during infancy.</a:t>
            </a:r>
          </a:p>
          <a:p>
            <a:r>
              <a:rPr lang="en-US" dirty="0" smtClean="0"/>
              <a:t>Is physical exercise capable for someone with Cystic Fibrosis?</a:t>
            </a:r>
          </a:p>
          <a:p>
            <a:pPr marL="114300" indent="0">
              <a:buNone/>
            </a:pPr>
            <a:r>
              <a:rPr lang="en-US" dirty="0" smtClean="0"/>
              <a:t>It is very possible and it actually helps clear mucus from organs and lungs.</a:t>
            </a:r>
          </a:p>
          <a:p>
            <a:r>
              <a:rPr lang="en-US" dirty="0" smtClean="0"/>
              <a:t>What is the life expectancy of someone with Cystic Fibrosis?</a:t>
            </a:r>
          </a:p>
          <a:p>
            <a:pPr marL="114300" indent="0">
              <a:buNone/>
            </a:pPr>
            <a:r>
              <a:rPr lang="en-US" dirty="0" smtClean="0"/>
              <a:t>The life expectancy is between 35 and 40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recommend that Aaron and Gina need to have a genetic test, such as carrier screening performed. This will help clear up all concerns that they may have. If one of them are, in fact carriers, then we will have a meeting regarding the situation when the time comes. If not, then they are all clear to start their new family.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8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</TotalTime>
  <Words>245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Cystic Fibrosis- Case #555555S The A. Smith Family</vt:lpstr>
      <vt:lpstr>About the Disease</vt:lpstr>
      <vt:lpstr>Punnett Square &amp; Pedigree</vt:lpstr>
      <vt:lpstr>3 Frequently Asked Questions</vt:lpstr>
      <vt:lpstr>Case Recommendation</vt:lpstr>
    </vt:vector>
  </TitlesOfParts>
  <Company>SDOC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Cystic Fibrosis</dc:title>
  <dc:creator>Thad M. Estes</dc:creator>
  <cp:lastModifiedBy>Thad M. Estes</cp:lastModifiedBy>
  <cp:revision>7</cp:revision>
  <dcterms:created xsi:type="dcterms:W3CDTF">2013-10-15T16:23:55Z</dcterms:created>
  <dcterms:modified xsi:type="dcterms:W3CDTF">2013-10-15T17:13:53Z</dcterms:modified>
</cp:coreProperties>
</file>